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1900"/>
      </a:spcBef>
      <a:spcAft>
        <a:spcPts val="0"/>
      </a:spcAft>
      <a:buClrTx/>
      <a:buSzPct val="100000"/>
      <a:buFontTx/>
      <a:buChar char="•"/>
      <a:tabLst/>
      <a:defRPr b="1" baseline="0" cap="none" i="1" spc="0" strike="noStrike" sz="32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1pPr>
    <a:lvl2pPr marL="457200" marR="0" indent="0" algn="l" defTabSz="914400" rtl="0" fontAlgn="auto" latinLnBrk="0" hangingPunct="0">
      <a:lnSpc>
        <a:spcPct val="100000"/>
      </a:lnSpc>
      <a:spcBef>
        <a:spcPts val="1900"/>
      </a:spcBef>
      <a:spcAft>
        <a:spcPts val="0"/>
      </a:spcAft>
      <a:buClrTx/>
      <a:buSzPct val="100000"/>
      <a:buFontTx/>
      <a:buChar char="•"/>
      <a:tabLst/>
      <a:defRPr b="1" baseline="0" cap="none" i="1" spc="0" strike="noStrike" sz="32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2pPr>
    <a:lvl3pPr marL="914400" marR="0" indent="0" algn="l" defTabSz="914400" rtl="0" fontAlgn="auto" latinLnBrk="0" hangingPunct="0">
      <a:lnSpc>
        <a:spcPct val="100000"/>
      </a:lnSpc>
      <a:spcBef>
        <a:spcPts val="1900"/>
      </a:spcBef>
      <a:spcAft>
        <a:spcPts val="0"/>
      </a:spcAft>
      <a:buClrTx/>
      <a:buSzPct val="100000"/>
      <a:buFontTx/>
      <a:buChar char="•"/>
      <a:tabLst/>
      <a:defRPr b="1" baseline="0" cap="none" i="1" spc="0" strike="noStrike" sz="32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3pPr>
    <a:lvl4pPr marL="1371600" marR="0" indent="0" algn="l" defTabSz="914400" rtl="0" fontAlgn="auto" latinLnBrk="0" hangingPunct="0">
      <a:lnSpc>
        <a:spcPct val="100000"/>
      </a:lnSpc>
      <a:spcBef>
        <a:spcPts val="1900"/>
      </a:spcBef>
      <a:spcAft>
        <a:spcPts val="0"/>
      </a:spcAft>
      <a:buClrTx/>
      <a:buSzPct val="100000"/>
      <a:buFontTx/>
      <a:buChar char="•"/>
      <a:tabLst/>
      <a:defRPr b="1" baseline="0" cap="none" i="1" spc="0" strike="noStrike" sz="32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4pPr>
    <a:lvl5pPr marL="1828800" marR="0" indent="0" algn="l" defTabSz="914400" rtl="0" fontAlgn="auto" latinLnBrk="0" hangingPunct="0">
      <a:lnSpc>
        <a:spcPct val="100000"/>
      </a:lnSpc>
      <a:spcBef>
        <a:spcPts val="1900"/>
      </a:spcBef>
      <a:spcAft>
        <a:spcPts val="0"/>
      </a:spcAft>
      <a:buClrTx/>
      <a:buSzPct val="100000"/>
      <a:buFontTx/>
      <a:buChar char="•"/>
      <a:tabLst/>
      <a:defRPr b="1" baseline="0" cap="none" i="1" spc="0" strike="noStrike" sz="32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1900"/>
      </a:spcBef>
      <a:spcAft>
        <a:spcPts val="0"/>
      </a:spcAft>
      <a:buClrTx/>
      <a:buSzTx/>
      <a:buFontTx/>
      <a:buNone/>
      <a:tabLst/>
      <a:defRPr b="1" baseline="0" cap="none" i="1" spc="0" strike="noStrike" sz="32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1900"/>
      </a:spcBef>
      <a:spcAft>
        <a:spcPts val="0"/>
      </a:spcAft>
      <a:buClrTx/>
      <a:buSzTx/>
      <a:buFontTx/>
      <a:buNone/>
      <a:tabLst/>
      <a:defRPr b="1" baseline="0" cap="none" i="1" spc="0" strike="noStrike" sz="32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1900"/>
      </a:spcBef>
      <a:spcAft>
        <a:spcPts val="0"/>
      </a:spcAft>
      <a:buClrTx/>
      <a:buSzTx/>
      <a:buFontTx/>
      <a:buNone/>
      <a:tabLst/>
      <a:defRPr b="1" baseline="0" cap="none" i="1" spc="0" strike="noStrike" sz="32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1900"/>
      </a:spcBef>
      <a:spcAft>
        <a:spcPts val="0"/>
      </a:spcAft>
      <a:buClrTx/>
      <a:buSzTx/>
      <a:buFontTx/>
      <a:buNone/>
      <a:tabLst/>
      <a:defRPr b="1" baseline="0" cap="none" i="1" spc="0" strike="noStrike" sz="32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DD"/>
          </a:solidFill>
        </a:fill>
      </a:tcStyle>
    </a:wholeTbl>
    <a:band2H>
      <a:tcTxStyle b="def" i="def"/>
      <a:tcStyle>
        <a:tcBdr/>
        <a:fill>
          <a:solidFill>
            <a:srgbClr val="E6EA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 b="def" i="def"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3366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3366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Verdana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Verdana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Verdana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Verdana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Verdana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Verdana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Verdana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Verdana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Verdan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107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118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129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140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2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151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23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498475" y="522287"/>
            <a:ext cx="8229600" cy="7223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xfrm>
            <a:off x="498475" y="1323975"/>
            <a:ext cx="7600950" cy="47609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43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54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63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74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85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7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Line"/>
          <p:cNvSpPr/>
          <p:nvPr/>
        </p:nvSpPr>
        <p:spPr>
          <a:xfrm>
            <a:off x="685800" y="914400"/>
            <a:ext cx="77724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txBody>
          <a:bodyPr lIns="45719" rIns="45719"/>
          <a:lstStyle/>
          <a:p>
            <a:pPr>
              <a:spcBef>
                <a:spcPts val="1000"/>
              </a:spcBef>
              <a:defRPr b="0" i="0" sz="1800">
                <a:solidFill>
                  <a:srgbClr val="FFFFFF"/>
                </a:solidFill>
              </a:defRPr>
            </a:pPr>
          </a:p>
        </p:txBody>
      </p:sp>
      <p:pic>
        <p:nvPicPr>
          <p:cNvPr id="96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5494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algn="ctr">
              <a:defRPr b="0"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8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 fontScale="100000" lnSpcReduction="0"/>
          </a:bodyPr>
          <a:lstStyle>
            <a:lvl1pPr marL="342900" indent="-3429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83771" indent="-326571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9200" indent="-3048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37360" indent="-36576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35200" indent="-406400">
              <a:buFontTx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hyperlink" Target="http://www.counselfortoday.com" TargetMode="External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AEE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071687" y="0"/>
            <a:ext cx="7070726" cy="533400"/>
          </a:xfrm>
          <a:prstGeom prst="rect">
            <a:avLst/>
          </a:prstGeom>
          <a:solidFill>
            <a:srgbClr val="183F2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spcBef>
                <a:spcPts val="1000"/>
              </a:spcBef>
              <a:buSzTx/>
              <a:buNone/>
              <a:defRPr b="0" i="0" sz="1800">
                <a:solidFill>
                  <a:srgbClr val="FFFFFF"/>
                </a:solidFill>
              </a:defRPr>
            </a:lvl1pPr>
          </a:lstStyle>
          <a:p>
            <a:pPr/>
            <a:r>
              <a:t>           </a:t>
            </a:r>
          </a:p>
        </p:txBody>
      </p:sp>
      <p:sp>
        <p:nvSpPr>
          <p:cNvPr id="3" name="What is True Success?"/>
          <p:cNvSpPr txBox="1"/>
          <p:nvPr/>
        </p:nvSpPr>
        <p:spPr>
          <a:xfrm>
            <a:off x="5856287" y="110003"/>
            <a:ext cx="2317513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0"/>
              </a:spcBef>
              <a:buSzTx/>
              <a:buNone/>
              <a:defRPr i="0" sz="1600">
                <a:solidFill>
                  <a:srgbClr val="FFFFFF"/>
                </a:solidFill>
              </a:defRPr>
            </a:lvl1pPr>
          </a:lstStyle>
          <a:p>
            <a:pPr/>
            <a:r>
              <a:t>What is True Success?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573159" y="6542087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spcBef>
                <a:spcPts val="0"/>
              </a:spcBef>
              <a:buSzTx/>
              <a:buNone/>
              <a:defRPr b="0" i="0" sz="10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633" y="-96838"/>
            <a:ext cx="1782234" cy="133667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www.counselfortoday.com"/>
          <p:cNvSpPr txBox="1"/>
          <p:nvPr/>
        </p:nvSpPr>
        <p:spPr>
          <a:xfrm>
            <a:off x="-30490" y="1160780"/>
            <a:ext cx="215648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buSzTx/>
              <a:buNone/>
              <a:defRPr b="0" i="0" sz="1400">
                <a:solidFill>
                  <a:srgbClr val="000000"/>
                </a:solidFill>
                <a:uFill>
                  <a:solidFill>
                    <a:srgbClr val="FFAA11"/>
                  </a:solidFill>
                </a:uFill>
                <a:latin typeface="+mj-lt"/>
                <a:ea typeface="+mj-ea"/>
                <a:cs typeface="+mj-cs"/>
                <a:sym typeface="Helvetica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FFAA11"/>
                  </a:solidFill>
                </a:uFill>
                <a:hlinkClick r:id="rId3" invalidUrl="" action="" tgtFrame="" tooltip="" history="1" highlightClick="0" endSnd="0"/>
              </a:rPr>
              <a:t>www.counselfortoday.com</a:t>
            </a:r>
          </a:p>
        </p:txBody>
      </p:sp>
      <p:sp>
        <p:nvSpPr>
          <p:cNvPr id="7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31775" marR="0" indent="-23177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22640" marR="0" indent="-28927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35188" marR="0" indent="-239888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02065" marR="0" indent="-28927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30488" marR="0" indent="-25576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687688" marR="0" indent="-25576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144888" marR="0" indent="-25576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02088" marR="0" indent="-25576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59288" marR="0" indent="-25576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45720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91440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137160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182880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/>
          <p:nvPr>
            <p:ph type="sldNum" sz="quarter" idx="2"/>
          </p:nvPr>
        </p:nvSpPr>
        <p:spPr>
          <a:xfrm>
            <a:off x="8643791" y="654208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4" name="True Success"/>
          <p:cNvSpPr txBox="1"/>
          <p:nvPr>
            <p:ph type="body" sz="quarter" idx="4294967295"/>
          </p:nvPr>
        </p:nvSpPr>
        <p:spPr>
          <a:xfrm>
            <a:off x="1858962" y="2668587"/>
            <a:ext cx="5426076" cy="15208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1000"/>
              </a:spcBef>
              <a:buSzTx/>
              <a:buNone/>
              <a:defRPr sz="4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True Success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8573159" y="6542087"/>
            <a:ext cx="245404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7" name="THANK YOU!"/>
          <p:cNvSpPr txBox="1"/>
          <p:nvPr/>
        </p:nvSpPr>
        <p:spPr>
          <a:xfrm>
            <a:off x="2532609" y="3025366"/>
            <a:ext cx="4078782" cy="80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buSzTx/>
              <a:buNone/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8643791" y="654208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7" name="Popularity"/>
          <p:cNvSpPr txBox="1"/>
          <p:nvPr/>
        </p:nvSpPr>
        <p:spPr>
          <a:xfrm>
            <a:off x="3669811" y="2925107"/>
            <a:ext cx="1470309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Popularity</a:t>
            </a:r>
          </a:p>
        </p:txBody>
      </p:sp>
      <p:sp>
        <p:nvSpPr>
          <p:cNvPr id="168" name="Possessions"/>
          <p:cNvSpPr txBox="1"/>
          <p:nvPr/>
        </p:nvSpPr>
        <p:spPr>
          <a:xfrm>
            <a:off x="6908720" y="3699807"/>
            <a:ext cx="1812465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Possessions</a:t>
            </a:r>
          </a:p>
        </p:txBody>
      </p:sp>
      <p:sp>
        <p:nvSpPr>
          <p:cNvPr id="169" name="Convenience"/>
          <p:cNvSpPr txBox="1"/>
          <p:nvPr/>
        </p:nvSpPr>
        <p:spPr>
          <a:xfrm>
            <a:off x="6730920" y="5126146"/>
            <a:ext cx="1843161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Convenience</a:t>
            </a:r>
          </a:p>
        </p:txBody>
      </p:sp>
      <p:sp>
        <p:nvSpPr>
          <p:cNvPr id="170" name="Money"/>
          <p:cNvSpPr txBox="1"/>
          <p:nvPr/>
        </p:nvSpPr>
        <p:spPr>
          <a:xfrm>
            <a:off x="3365420" y="1947616"/>
            <a:ext cx="988999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Money</a:t>
            </a:r>
          </a:p>
        </p:txBody>
      </p:sp>
      <p:sp>
        <p:nvSpPr>
          <p:cNvPr id="171" name="Comfort"/>
          <p:cNvSpPr txBox="1"/>
          <p:nvPr/>
        </p:nvSpPr>
        <p:spPr>
          <a:xfrm>
            <a:off x="5676820" y="2925107"/>
            <a:ext cx="1190500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Comfort</a:t>
            </a:r>
          </a:p>
        </p:txBody>
      </p:sp>
      <p:sp>
        <p:nvSpPr>
          <p:cNvPr id="172" name="Pleasure"/>
          <p:cNvSpPr txBox="1"/>
          <p:nvPr/>
        </p:nvSpPr>
        <p:spPr>
          <a:xfrm>
            <a:off x="4508420" y="3966507"/>
            <a:ext cx="1269081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Pleasure</a:t>
            </a:r>
          </a:p>
        </p:txBody>
      </p:sp>
      <p:sp>
        <p:nvSpPr>
          <p:cNvPr id="173" name="Sex"/>
          <p:cNvSpPr txBox="1"/>
          <p:nvPr/>
        </p:nvSpPr>
        <p:spPr>
          <a:xfrm>
            <a:off x="1066720" y="4347507"/>
            <a:ext cx="601277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Sex</a:t>
            </a:r>
          </a:p>
        </p:txBody>
      </p:sp>
      <p:sp>
        <p:nvSpPr>
          <p:cNvPr id="174" name="Relationship"/>
          <p:cNvSpPr txBox="1"/>
          <p:nvPr/>
        </p:nvSpPr>
        <p:spPr>
          <a:xfrm>
            <a:off x="2506031" y="3783473"/>
            <a:ext cx="1780677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Relationship</a:t>
            </a:r>
          </a:p>
        </p:txBody>
      </p:sp>
      <p:sp>
        <p:nvSpPr>
          <p:cNvPr id="175" name="Position/Prestige"/>
          <p:cNvSpPr txBox="1"/>
          <p:nvPr/>
        </p:nvSpPr>
        <p:spPr>
          <a:xfrm>
            <a:off x="174154" y="2139940"/>
            <a:ext cx="2386408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Position/Prestige</a:t>
            </a:r>
          </a:p>
        </p:txBody>
      </p:sp>
      <p:sp>
        <p:nvSpPr>
          <p:cNvPr id="176" name="Family"/>
          <p:cNvSpPr txBox="1"/>
          <p:nvPr/>
        </p:nvSpPr>
        <p:spPr>
          <a:xfrm>
            <a:off x="6120334" y="4347507"/>
            <a:ext cx="998797" cy="431166"/>
          </a:xfrm>
          <a:prstGeom prst="rect">
            <a:avLst/>
          </a:prstGeom>
          <a:solidFill>
            <a:srgbClr val="679685"/>
          </a:solidFill>
          <a:ln>
            <a:solidFill>
              <a:srgbClr val="46C48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Family</a:t>
            </a:r>
          </a:p>
        </p:txBody>
      </p:sp>
      <p:sp>
        <p:nvSpPr>
          <p:cNvPr id="177" name="Power"/>
          <p:cNvSpPr txBox="1"/>
          <p:nvPr/>
        </p:nvSpPr>
        <p:spPr>
          <a:xfrm>
            <a:off x="2446810" y="4641839"/>
            <a:ext cx="942613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Power</a:t>
            </a:r>
          </a:p>
        </p:txBody>
      </p:sp>
      <p:sp>
        <p:nvSpPr>
          <p:cNvPr id="178" name="Freedom"/>
          <p:cNvSpPr txBox="1"/>
          <p:nvPr/>
        </p:nvSpPr>
        <p:spPr>
          <a:xfrm>
            <a:off x="7404020" y="2556807"/>
            <a:ext cx="1284088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Freedom</a:t>
            </a:r>
          </a:p>
        </p:txBody>
      </p:sp>
      <p:sp>
        <p:nvSpPr>
          <p:cNvPr id="179" name="Help People"/>
          <p:cNvSpPr txBox="1"/>
          <p:nvPr/>
        </p:nvSpPr>
        <p:spPr>
          <a:xfrm>
            <a:off x="515696" y="3464068"/>
            <a:ext cx="1703324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Help People</a:t>
            </a:r>
          </a:p>
        </p:txBody>
      </p:sp>
      <p:sp>
        <p:nvSpPr>
          <p:cNvPr id="180" name="Fame"/>
          <p:cNvSpPr txBox="1"/>
          <p:nvPr/>
        </p:nvSpPr>
        <p:spPr>
          <a:xfrm>
            <a:off x="1676320" y="5427007"/>
            <a:ext cx="834019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Fame</a:t>
            </a:r>
          </a:p>
        </p:txBody>
      </p:sp>
      <p:sp>
        <p:nvSpPr>
          <p:cNvPr id="181" name="Beauty"/>
          <p:cNvSpPr txBox="1"/>
          <p:nvPr/>
        </p:nvSpPr>
        <p:spPr>
          <a:xfrm>
            <a:off x="2400220" y="2658407"/>
            <a:ext cx="1035793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Beauty</a:t>
            </a:r>
          </a:p>
        </p:txBody>
      </p:sp>
      <p:sp>
        <p:nvSpPr>
          <p:cNvPr id="182" name="Confident"/>
          <p:cNvSpPr txBox="1"/>
          <p:nvPr/>
        </p:nvSpPr>
        <p:spPr>
          <a:xfrm>
            <a:off x="4653385" y="5007907"/>
            <a:ext cx="1407689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Confident</a:t>
            </a:r>
          </a:p>
        </p:txBody>
      </p:sp>
      <p:sp>
        <p:nvSpPr>
          <p:cNvPr id="183" name="Can Do What I Want"/>
          <p:cNvSpPr txBox="1"/>
          <p:nvPr/>
        </p:nvSpPr>
        <p:spPr>
          <a:xfrm>
            <a:off x="3135338" y="5862746"/>
            <a:ext cx="3589144" cy="5359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900" u="sng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Can Do What I Want</a:t>
            </a:r>
          </a:p>
        </p:txBody>
      </p:sp>
      <p:sp>
        <p:nvSpPr>
          <p:cNvPr id="184" name="What Do Most People Say is Success in Today’s World?"/>
          <p:cNvSpPr/>
          <p:nvPr/>
        </p:nvSpPr>
        <p:spPr>
          <a:xfrm>
            <a:off x="4662344" y="586209"/>
            <a:ext cx="4118076" cy="1755179"/>
          </a:xfrm>
          <a:prstGeom prst="wedgeEllipseCallout">
            <a:avLst>
              <a:gd name="adj1" fmla="val -49753"/>
              <a:gd name="adj2" fmla="val 59262"/>
            </a:avLst>
          </a:prstGeom>
          <a:solidFill>
            <a:srgbClr val="FFFFFF"/>
          </a:solidFill>
          <a:ln w="25400">
            <a:solidFill>
              <a:srgbClr val="29998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1000"/>
              </a:spcBef>
              <a:buSzTx/>
              <a:buNone/>
              <a:defRPr b="0" i="0" sz="2600">
                <a:solidFill>
                  <a:srgbClr val="000000"/>
                </a:solidFill>
              </a:defRPr>
            </a:lvl1pPr>
          </a:lstStyle>
          <a:p>
            <a:pPr/>
            <a:r>
              <a:t>What Do Most People Say is Success in Today’s World?</a:t>
            </a:r>
          </a:p>
        </p:txBody>
      </p:sp>
      <p:sp>
        <p:nvSpPr>
          <p:cNvPr id="185" name="FAKE…"/>
          <p:cNvSpPr/>
          <p:nvPr/>
        </p:nvSpPr>
        <p:spPr>
          <a:xfrm>
            <a:off x="495195" y="4831042"/>
            <a:ext cx="1382289" cy="101184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spcBef>
                <a:spcPts val="1000"/>
              </a:spcBef>
              <a:buSzTx/>
              <a:buNone/>
              <a:defRPr b="0" i="0" sz="1800">
                <a:solidFill>
                  <a:srgbClr val="000000"/>
                </a:solidFill>
              </a:defRPr>
            </a:pPr>
            <a:r>
              <a:t>FAKE</a:t>
            </a:r>
          </a:p>
          <a:p>
            <a:pPr>
              <a:spcBef>
                <a:spcPts val="1000"/>
              </a:spcBef>
              <a:buSzTx/>
              <a:buNone/>
              <a:defRPr b="0" i="0" sz="1800">
                <a:solidFill>
                  <a:srgbClr val="000000"/>
                </a:solidFill>
              </a:defRPr>
            </a:pPr>
            <a:r>
              <a:t>   NEWS!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8" presetID="2" grpId="1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8"/>
      <p:bldP build="whole" bldLvl="1" animBg="1" rev="0" advAuto="0" spid="182" grpId="13"/>
      <p:bldP build="whole" bldLvl="1" animBg="1" rev="0" advAuto="0" spid="177" grpId="11"/>
      <p:bldP build="whole" bldLvl="1" animBg="1" rev="0" advAuto="0" spid="183" grpId="17"/>
      <p:bldP build="whole" bldLvl="1" animBg="1" rev="0" advAuto="0" spid="174" grpId="9"/>
      <p:bldP build="whole" bldLvl="1" animBg="1" rev="0" advAuto="0" spid="170" grpId="3"/>
      <p:bldP build="whole" bldLvl="1" animBg="1" rev="0" advAuto="0" spid="185" grpId="18"/>
      <p:bldP build="whole" bldLvl="1" animBg="1" rev="0" advAuto="0" spid="175" grpId="1"/>
      <p:bldP build="whole" bldLvl="1" animBg="1" rev="0" advAuto="0" spid="178" grpId="6"/>
      <p:bldP build="whole" bldLvl="1" animBg="1" rev="0" advAuto="0" spid="179" grpId="10"/>
      <p:bldP build="whole" bldLvl="1" animBg="1" rev="0" advAuto="0" spid="167" grpId="4"/>
      <p:bldP build="whole" bldLvl="1" animBg="1" rev="0" advAuto="0" spid="171" grpId="5"/>
      <p:bldP build="whole" bldLvl="1" animBg="1" rev="0" advAuto="0" spid="168" grpId="7"/>
      <p:bldP build="whole" bldLvl="1" animBg="1" rev="0" advAuto="0" spid="173" grpId="12"/>
      <p:bldP build="whole" bldLvl="1" animBg="1" rev="0" advAuto="0" spid="176" grpId="14"/>
      <p:bldP build="whole" bldLvl="1" animBg="1" rev="0" advAuto="0" spid="169" grpId="15"/>
      <p:bldP build="whole" bldLvl="1" animBg="1" rev="0" advAuto="0" spid="181" grpId="2"/>
      <p:bldP build="whole" bldLvl="1" animBg="1" rev="0" advAuto="0" spid="180" grpId="1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/>
          <p:nvPr>
            <p:ph type="sldNum" sz="quarter" idx="2"/>
          </p:nvPr>
        </p:nvSpPr>
        <p:spPr>
          <a:xfrm>
            <a:off x="8643791" y="654208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Promotions"/>
          <p:cNvSpPr txBox="1"/>
          <p:nvPr/>
        </p:nvSpPr>
        <p:spPr>
          <a:xfrm>
            <a:off x="3669811" y="2925107"/>
            <a:ext cx="1656393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Promotions</a:t>
            </a:r>
          </a:p>
        </p:txBody>
      </p:sp>
      <p:sp>
        <p:nvSpPr>
          <p:cNvPr id="189" name="Director"/>
          <p:cNvSpPr txBox="1"/>
          <p:nvPr/>
        </p:nvSpPr>
        <p:spPr>
          <a:xfrm>
            <a:off x="6908720" y="3699807"/>
            <a:ext cx="1175493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Director</a:t>
            </a:r>
          </a:p>
        </p:txBody>
      </p:sp>
      <p:sp>
        <p:nvSpPr>
          <p:cNvPr id="190" name="P &amp; G"/>
          <p:cNvSpPr txBox="1"/>
          <p:nvPr/>
        </p:nvSpPr>
        <p:spPr>
          <a:xfrm>
            <a:off x="4965620" y="2139940"/>
            <a:ext cx="859940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 &amp; G</a:t>
            </a:r>
          </a:p>
        </p:txBody>
      </p:sp>
      <p:sp>
        <p:nvSpPr>
          <p:cNvPr id="191" name="Smucker’s"/>
          <p:cNvSpPr txBox="1"/>
          <p:nvPr/>
        </p:nvSpPr>
        <p:spPr>
          <a:xfrm>
            <a:off x="5676820" y="2925107"/>
            <a:ext cx="1517649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Smucker’s</a:t>
            </a:r>
          </a:p>
        </p:txBody>
      </p:sp>
      <p:sp>
        <p:nvSpPr>
          <p:cNvPr id="192" name="Vice President"/>
          <p:cNvSpPr txBox="1"/>
          <p:nvPr/>
        </p:nvSpPr>
        <p:spPr>
          <a:xfrm>
            <a:off x="5308520" y="4621745"/>
            <a:ext cx="2024880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Vice President</a:t>
            </a:r>
          </a:p>
        </p:txBody>
      </p:sp>
      <p:sp>
        <p:nvSpPr>
          <p:cNvPr id="193" name="Good Income"/>
          <p:cNvSpPr txBox="1"/>
          <p:nvPr/>
        </p:nvSpPr>
        <p:spPr>
          <a:xfrm>
            <a:off x="103114" y="5007907"/>
            <a:ext cx="1889272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Good Income</a:t>
            </a:r>
          </a:p>
        </p:txBody>
      </p:sp>
      <p:sp>
        <p:nvSpPr>
          <p:cNvPr id="194" name="Buying Companies"/>
          <p:cNvSpPr txBox="1"/>
          <p:nvPr/>
        </p:nvSpPr>
        <p:spPr>
          <a:xfrm>
            <a:off x="2848931" y="4001033"/>
            <a:ext cx="2634566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Buying Companies</a:t>
            </a:r>
          </a:p>
        </p:txBody>
      </p:sp>
      <p:sp>
        <p:nvSpPr>
          <p:cNvPr id="195" name="BS in Engineering"/>
          <p:cNvSpPr txBox="1"/>
          <p:nvPr/>
        </p:nvSpPr>
        <p:spPr>
          <a:xfrm>
            <a:off x="174154" y="2139940"/>
            <a:ext cx="2510283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BS in Engineering</a:t>
            </a:r>
          </a:p>
        </p:txBody>
      </p:sp>
      <p:sp>
        <p:nvSpPr>
          <p:cNvPr id="196" name="Family"/>
          <p:cNvSpPr txBox="1"/>
          <p:nvPr/>
        </p:nvSpPr>
        <p:spPr>
          <a:xfrm>
            <a:off x="7149034" y="5249207"/>
            <a:ext cx="998797" cy="431166"/>
          </a:xfrm>
          <a:prstGeom prst="rect">
            <a:avLst/>
          </a:prstGeom>
          <a:solidFill>
            <a:srgbClr val="679685"/>
          </a:solidFill>
          <a:ln>
            <a:solidFill>
              <a:srgbClr val="46C48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Family</a:t>
            </a:r>
          </a:p>
        </p:txBody>
      </p:sp>
      <p:sp>
        <p:nvSpPr>
          <p:cNvPr id="197" name="Travel"/>
          <p:cNvSpPr txBox="1"/>
          <p:nvPr/>
        </p:nvSpPr>
        <p:spPr>
          <a:xfrm>
            <a:off x="2446810" y="4641839"/>
            <a:ext cx="912054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Travel</a:t>
            </a:r>
          </a:p>
        </p:txBody>
      </p:sp>
      <p:sp>
        <p:nvSpPr>
          <p:cNvPr id="198" name="Plant Manager"/>
          <p:cNvSpPr txBox="1"/>
          <p:nvPr/>
        </p:nvSpPr>
        <p:spPr>
          <a:xfrm>
            <a:off x="6819820" y="2311750"/>
            <a:ext cx="2013830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Plant Manager</a:t>
            </a:r>
          </a:p>
        </p:txBody>
      </p:sp>
      <p:sp>
        <p:nvSpPr>
          <p:cNvPr id="199" name="Corporate Jets"/>
          <p:cNvSpPr txBox="1"/>
          <p:nvPr/>
        </p:nvSpPr>
        <p:spPr>
          <a:xfrm>
            <a:off x="515696" y="3464068"/>
            <a:ext cx="2076040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Corporate Jets</a:t>
            </a:r>
          </a:p>
        </p:txBody>
      </p:sp>
      <p:sp>
        <p:nvSpPr>
          <p:cNvPr id="200" name="MBA"/>
          <p:cNvSpPr txBox="1"/>
          <p:nvPr/>
        </p:nvSpPr>
        <p:spPr>
          <a:xfrm>
            <a:off x="2400220" y="2658407"/>
            <a:ext cx="740431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MBA</a:t>
            </a:r>
          </a:p>
        </p:txBody>
      </p:sp>
      <p:sp>
        <p:nvSpPr>
          <p:cNvPr id="201" name="Fun"/>
          <p:cNvSpPr txBox="1"/>
          <p:nvPr/>
        </p:nvSpPr>
        <p:spPr>
          <a:xfrm>
            <a:off x="4653385" y="5007907"/>
            <a:ext cx="616147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Fun</a:t>
            </a:r>
          </a:p>
        </p:txBody>
      </p:sp>
      <p:sp>
        <p:nvSpPr>
          <p:cNvPr id="202" name="What     Is My Story?"/>
          <p:cNvSpPr/>
          <p:nvPr/>
        </p:nvSpPr>
        <p:spPr>
          <a:xfrm>
            <a:off x="5449199" y="615546"/>
            <a:ext cx="2429372" cy="1148657"/>
          </a:xfrm>
          <a:prstGeom prst="wedgeEllipseCallout">
            <a:avLst>
              <a:gd name="adj1" fmla="val -49582"/>
              <a:gd name="adj2" fmla="val 64152"/>
            </a:avLst>
          </a:prstGeom>
          <a:solidFill>
            <a:srgbClr val="FFFFFF"/>
          </a:solidFill>
          <a:ln w="25400">
            <a:solidFill>
              <a:srgbClr val="29998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1000"/>
              </a:spcBef>
              <a:buSzTx/>
              <a:buNone/>
              <a:defRPr b="0" i="0" sz="2600">
                <a:solidFill>
                  <a:srgbClr val="000000"/>
                </a:solidFill>
              </a:defRPr>
            </a:lvl1pPr>
          </a:lstStyle>
          <a:p>
            <a:pPr/>
            <a:r>
              <a:t>What     Is My Story?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  <p:bldP build="whole" bldLvl="1" animBg="1" rev="0" advAuto="0" spid="192" grpId="8"/>
      <p:bldP build="whole" bldLvl="1" animBg="1" rev="0" advAuto="0" spid="194" grpId="9"/>
      <p:bldP build="whole" bldLvl="1" animBg="1" rev="0" advAuto="0" spid="197" grpId="11"/>
      <p:bldP build="whole" bldLvl="1" animBg="1" rev="0" advAuto="0" spid="193" grpId="12"/>
      <p:bldP build="whole" bldLvl="1" animBg="1" rev="0" advAuto="0" spid="196" grpId="14"/>
      <p:bldP build="whole" bldLvl="1" animBg="1" rev="0" advAuto="0" spid="190" grpId="3"/>
      <p:bldP build="whole" bldLvl="1" animBg="1" rev="0" advAuto="0" spid="199" grpId="10"/>
      <p:bldP build="whole" bldLvl="1" animBg="1" rev="0" advAuto="0" spid="189" grpId="7"/>
      <p:bldP build="whole" bldLvl="1" animBg="1" rev="0" advAuto="0" spid="188" grpId="4"/>
      <p:bldP build="whole" bldLvl="1" animBg="1" rev="0" advAuto="0" spid="198" grpId="6"/>
      <p:bldP build="whole" bldLvl="1" animBg="1" rev="0" advAuto="0" spid="200" grpId="2"/>
      <p:bldP build="whole" bldLvl="1" animBg="1" rev="0" advAuto="0" spid="201" grpId="13"/>
      <p:bldP build="whole" bldLvl="1" animBg="1" rev="0" advAuto="0" spid="191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lide Number"/>
          <p:cNvSpPr txBox="1"/>
          <p:nvPr>
            <p:ph type="sldNum" sz="quarter" idx="2"/>
          </p:nvPr>
        </p:nvSpPr>
        <p:spPr>
          <a:xfrm>
            <a:off x="8643791" y="654208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5" name="Promotions"/>
          <p:cNvSpPr txBox="1"/>
          <p:nvPr/>
        </p:nvSpPr>
        <p:spPr>
          <a:xfrm>
            <a:off x="3669811" y="2925107"/>
            <a:ext cx="1656393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Promotions</a:t>
            </a:r>
          </a:p>
        </p:txBody>
      </p:sp>
      <p:sp>
        <p:nvSpPr>
          <p:cNvPr id="206" name="Director"/>
          <p:cNvSpPr txBox="1"/>
          <p:nvPr/>
        </p:nvSpPr>
        <p:spPr>
          <a:xfrm>
            <a:off x="6908720" y="3699807"/>
            <a:ext cx="1175493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Director</a:t>
            </a:r>
          </a:p>
        </p:txBody>
      </p:sp>
      <p:sp>
        <p:nvSpPr>
          <p:cNvPr id="207" name="P &amp; G"/>
          <p:cNvSpPr txBox="1"/>
          <p:nvPr/>
        </p:nvSpPr>
        <p:spPr>
          <a:xfrm>
            <a:off x="4965620" y="2139940"/>
            <a:ext cx="859940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 &amp; G</a:t>
            </a:r>
          </a:p>
        </p:txBody>
      </p:sp>
      <p:sp>
        <p:nvSpPr>
          <p:cNvPr id="208" name="Smucker’s"/>
          <p:cNvSpPr txBox="1"/>
          <p:nvPr/>
        </p:nvSpPr>
        <p:spPr>
          <a:xfrm>
            <a:off x="5676820" y="2925107"/>
            <a:ext cx="1517649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Smucker’s</a:t>
            </a:r>
          </a:p>
        </p:txBody>
      </p:sp>
      <p:sp>
        <p:nvSpPr>
          <p:cNvPr id="209" name="Vice President"/>
          <p:cNvSpPr txBox="1"/>
          <p:nvPr/>
        </p:nvSpPr>
        <p:spPr>
          <a:xfrm>
            <a:off x="5308520" y="4621745"/>
            <a:ext cx="2024880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Vice President</a:t>
            </a:r>
          </a:p>
        </p:txBody>
      </p:sp>
      <p:sp>
        <p:nvSpPr>
          <p:cNvPr id="210" name="Good Income"/>
          <p:cNvSpPr txBox="1"/>
          <p:nvPr/>
        </p:nvSpPr>
        <p:spPr>
          <a:xfrm>
            <a:off x="103114" y="5007907"/>
            <a:ext cx="1889272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Good Income</a:t>
            </a:r>
          </a:p>
        </p:txBody>
      </p:sp>
      <p:sp>
        <p:nvSpPr>
          <p:cNvPr id="211" name="Buying Companies"/>
          <p:cNvSpPr txBox="1"/>
          <p:nvPr/>
        </p:nvSpPr>
        <p:spPr>
          <a:xfrm>
            <a:off x="2848931" y="4001033"/>
            <a:ext cx="2634566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Buying Companies</a:t>
            </a:r>
          </a:p>
        </p:txBody>
      </p:sp>
      <p:sp>
        <p:nvSpPr>
          <p:cNvPr id="212" name="BS in Engineering"/>
          <p:cNvSpPr txBox="1"/>
          <p:nvPr/>
        </p:nvSpPr>
        <p:spPr>
          <a:xfrm>
            <a:off x="174154" y="2139940"/>
            <a:ext cx="2510283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BS in Engineering</a:t>
            </a:r>
          </a:p>
        </p:txBody>
      </p:sp>
      <p:sp>
        <p:nvSpPr>
          <p:cNvPr id="213" name="Family"/>
          <p:cNvSpPr txBox="1"/>
          <p:nvPr/>
        </p:nvSpPr>
        <p:spPr>
          <a:xfrm>
            <a:off x="7149034" y="5249207"/>
            <a:ext cx="998797" cy="431166"/>
          </a:xfrm>
          <a:prstGeom prst="rect">
            <a:avLst/>
          </a:prstGeom>
          <a:solidFill>
            <a:srgbClr val="679685"/>
          </a:solidFill>
          <a:ln>
            <a:solidFill>
              <a:srgbClr val="46C48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Family</a:t>
            </a:r>
          </a:p>
        </p:txBody>
      </p:sp>
      <p:sp>
        <p:nvSpPr>
          <p:cNvPr id="214" name="Travel"/>
          <p:cNvSpPr txBox="1"/>
          <p:nvPr/>
        </p:nvSpPr>
        <p:spPr>
          <a:xfrm>
            <a:off x="2446810" y="4641839"/>
            <a:ext cx="912054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Travel</a:t>
            </a:r>
          </a:p>
        </p:txBody>
      </p:sp>
      <p:sp>
        <p:nvSpPr>
          <p:cNvPr id="215" name="Plant Manager"/>
          <p:cNvSpPr txBox="1"/>
          <p:nvPr/>
        </p:nvSpPr>
        <p:spPr>
          <a:xfrm>
            <a:off x="6819820" y="2311750"/>
            <a:ext cx="2013830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Plant Manager</a:t>
            </a:r>
          </a:p>
        </p:txBody>
      </p:sp>
      <p:sp>
        <p:nvSpPr>
          <p:cNvPr id="216" name="Corporate Jets"/>
          <p:cNvSpPr txBox="1"/>
          <p:nvPr/>
        </p:nvSpPr>
        <p:spPr>
          <a:xfrm>
            <a:off x="515696" y="3464068"/>
            <a:ext cx="2076040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Corporate Jets</a:t>
            </a:r>
          </a:p>
        </p:txBody>
      </p:sp>
      <p:sp>
        <p:nvSpPr>
          <p:cNvPr id="217" name="MBA"/>
          <p:cNvSpPr txBox="1"/>
          <p:nvPr/>
        </p:nvSpPr>
        <p:spPr>
          <a:xfrm>
            <a:off x="2400220" y="2658407"/>
            <a:ext cx="740431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MBA</a:t>
            </a:r>
          </a:p>
        </p:txBody>
      </p:sp>
      <p:sp>
        <p:nvSpPr>
          <p:cNvPr id="218" name="Fun"/>
          <p:cNvSpPr txBox="1"/>
          <p:nvPr/>
        </p:nvSpPr>
        <p:spPr>
          <a:xfrm>
            <a:off x="4653385" y="5007907"/>
            <a:ext cx="616147" cy="4216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Fun</a:t>
            </a:r>
          </a:p>
        </p:txBody>
      </p:sp>
      <p:sp>
        <p:nvSpPr>
          <p:cNvPr id="219" name="But Learned What Was True Success"/>
          <p:cNvSpPr txBox="1"/>
          <p:nvPr/>
        </p:nvSpPr>
        <p:spPr>
          <a:xfrm>
            <a:off x="1386607" y="5881657"/>
            <a:ext cx="6578704" cy="535941"/>
          </a:xfrm>
          <a:prstGeom prst="rect">
            <a:avLst/>
          </a:prstGeom>
          <a:solidFill>
            <a:srgbClr val="679685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900" u="sng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But Learned What Was True Success</a:t>
            </a:r>
          </a:p>
        </p:txBody>
      </p:sp>
      <p:sp>
        <p:nvSpPr>
          <p:cNvPr id="220" name="What     Is My Story?"/>
          <p:cNvSpPr/>
          <p:nvPr/>
        </p:nvSpPr>
        <p:spPr>
          <a:xfrm>
            <a:off x="5449199" y="615546"/>
            <a:ext cx="2429372" cy="1148657"/>
          </a:xfrm>
          <a:prstGeom prst="wedgeEllipseCallout">
            <a:avLst>
              <a:gd name="adj1" fmla="val -49582"/>
              <a:gd name="adj2" fmla="val 64152"/>
            </a:avLst>
          </a:prstGeom>
          <a:solidFill>
            <a:srgbClr val="FFFFFF"/>
          </a:solidFill>
          <a:ln w="25400">
            <a:solidFill>
              <a:srgbClr val="29998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spcBef>
                <a:spcPts val="1000"/>
              </a:spcBef>
              <a:buSzTx/>
              <a:buNone/>
              <a:defRPr b="0" i="0" sz="2600">
                <a:solidFill>
                  <a:srgbClr val="000000"/>
                </a:solidFill>
              </a:defRPr>
            </a:lvl1pPr>
          </a:lstStyle>
          <a:p>
            <a:pPr/>
            <a:r>
              <a:t>What     Is My Story?</a:t>
            </a:r>
          </a:p>
        </p:txBody>
      </p:sp>
      <p:sp>
        <p:nvSpPr>
          <p:cNvPr id="221" name="Miscarriage of child"/>
          <p:cNvSpPr txBox="1"/>
          <p:nvPr/>
        </p:nvSpPr>
        <p:spPr>
          <a:xfrm>
            <a:off x="391276" y="4134157"/>
            <a:ext cx="2728155" cy="421641"/>
          </a:xfrm>
          <a:prstGeom prst="rect">
            <a:avLst/>
          </a:prstGeom>
          <a:solidFill>
            <a:srgbClr val="AC0C18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Miscarriage of child</a:t>
            </a:r>
          </a:p>
        </p:txBody>
      </p:sp>
      <p:sp>
        <p:nvSpPr>
          <p:cNvPr id="222" name="Job disappointment"/>
          <p:cNvSpPr txBox="1"/>
          <p:nvPr/>
        </p:nvSpPr>
        <p:spPr>
          <a:xfrm>
            <a:off x="2498831" y="2120408"/>
            <a:ext cx="2758441" cy="421641"/>
          </a:xfrm>
          <a:prstGeom prst="rect">
            <a:avLst/>
          </a:prstGeom>
          <a:solidFill>
            <a:srgbClr val="AC0C18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Job disappointment</a:t>
            </a:r>
          </a:p>
        </p:txBody>
      </p:sp>
      <p:sp>
        <p:nvSpPr>
          <p:cNvPr id="223" name="Wife’s illness and death"/>
          <p:cNvSpPr txBox="1"/>
          <p:nvPr/>
        </p:nvSpPr>
        <p:spPr>
          <a:xfrm>
            <a:off x="5142966" y="3966507"/>
            <a:ext cx="3258715" cy="421641"/>
          </a:xfrm>
          <a:prstGeom prst="rect">
            <a:avLst/>
          </a:prstGeom>
          <a:solidFill>
            <a:srgbClr val="AC0C18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Wife’s illness and death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3"/>
      <p:bldP build="whole" bldLvl="1" animBg="1" rev="0" advAuto="0" spid="221" grpId="1"/>
      <p:bldP build="whole" bldLvl="1" animBg="1" rev="0" advAuto="0" spid="219" grpId="4"/>
      <p:bldP build="whole" bldLvl="1" animBg="1" rev="0" advAuto="0" spid="22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lide Number"/>
          <p:cNvSpPr txBox="1"/>
          <p:nvPr>
            <p:ph type="sldNum" sz="quarter" idx="2"/>
          </p:nvPr>
        </p:nvSpPr>
        <p:spPr>
          <a:xfrm>
            <a:off x="8643791" y="654208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Have a greater purpose for their life than just themselves…"/>
          <p:cNvSpPr txBox="1"/>
          <p:nvPr/>
        </p:nvSpPr>
        <p:spPr>
          <a:xfrm>
            <a:off x="832155" y="1701800"/>
            <a:ext cx="7479690" cy="366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41300" indent="-228600">
              <a:buSzTx/>
              <a:buNone/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Have a greater purpose for their life than just themselves</a:t>
            </a: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Have real peace and contentment</a:t>
            </a: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Understand what really is true and lasting</a:t>
            </a: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Find forgiveness, freedom, and love</a:t>
            </a:r>
          </a:p>
        </p:txBody>
      </p:sp>
      <p:sp>
        <p:nvSpPr>
          <p:cNvPr id="227" name="People Do Not Have True Success Unless They:"/>
          <p:cNvSpPr txBox="1"/>
          <p:nvPr/>
        </p:nvSpPr>
        <p:spPr>
          <a:xfrm>
            <a:off x="3854246" y="686678"/>
            <a:ext cx="4658629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SzTx/>
              <a:buNone/>
              <a:defRPr b="0" i="0" sz="28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People Do Not Have True Success Unless They: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lide Number"/>
          <p:cNvSpPr txBox="1"/>
          <p:nvPr>
            <p:ph type="sldNum" sz="quarter" idx="2"/>
          </p:nvPr>
        </p:nvSpPr>
        <p:spPr>
          <a:xfrm>
            <a:off x="8643791" y="654208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" name="How Do…"/>
          <p:cNvSpPr txBox="1"/>
          <p:nvPr/>
        </p:nvSpPr>
        <p:spPr>
          <a:xfrm>
            <a:off x="1759230" y="2095500"/>
            <a:ext cx="5625540" cy="2837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41300" indent="-228600">
              <a:buSzTx/>
              <a:buNone/>
              <a:defRPr sz="49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How Do </a:t>
            </a:r>
          </a:p>
          <a:p>
            <a:pPr marL="241300" indent="-228600">
              <a:buSzTx/>
              <a:buNone/>
              <a:defRPr sz="49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 You Find </a:t>
            </a:r>
          </a:p>
          <a:p>
            <a:pPr marL="241300" indent="-228600">
              <a:buSzTx/>
              <a:buNone/>
              <a:defRPr sz="49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    True Success?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lide Number"/>
          <p:cNvSpPr txBox="1"/>
          <p:nvPr>
            <p:ph type="sldNum" sz="quarter" idx="2"/>
          </p:nvPr>
        </p:nvSpPr>
        <p:spPr>
          <a:xfrm>
            <a:off x="8643791" y="654208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3" name="Understand Who God Is"/>
          <p:cNvSpPr txBox="1"/>
          <p:nvPr/>
        </p:nvSpPr>
        <p:spPr>
          <a:xfrm>
            <a:off x="1422320" y="2095500"/>
            <a:ext cx="4987688" cy="54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 Understand Who God Is</a:t>
            </a:r>
          </a:p>
        </p:txBody>
      </p:sp>
      <p:sp>
        <p:nvSpPr>
          <p:cNvPr id="234" name="Realize You are a Problem"/>
          <p:cNvSpPr txBox="1"/>
          <p:nvPr/>
        </p:nvSpPr>
        <p:spPr>
          <a:xfrm>
            <a:off x="1433830" y="2837477"/>
            <a:ext cx="5418892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 Realize You are a Problem</a:t>
            </a:r>
          </a:p>
        </p:txBody>
      </p:sp>
      <p:sp>
        <p:nvSpPr>
          <p:cNvPr id="235" name="See What God Did for You"/>
          <p:cNvSpPr txBox="1"/>
          <p:nvPr/>
        </p:nvSpPr>
        <p:spPr>
          <a:xfrm>
            <a:off x="1446133" y="3499207"/>
            <a:ext cx="539428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 See What God Did for You</a:t>
            </a:r>
          </a:p>
        </p:txBody>
      </p:sp>
      <p:sp>
        <p:nvSpPr>
          <p:cNvPr id="236" name="Turn to Him"/>
          <p:cNvSpPr txBox="1"/>
          <p:nvPr/>
        </p:nvSpPr>
        <p:spPr>
          <a:xfrm>
            <a:off x="1473120" y="4205644"/>
            <a:ext cx="2632036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 Turn to Him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  <p:bldP build="whole" bldLvl="1" animBg="1" rev="0" advAuto="0" spid="236" grpId="4"/>
      <p:bldP build="whole" bldLvl="1" animBg="1" rev="0" advAuto="0" spid="235" grpId="3"/>
      <p:bldP build="whole" bldLvl="1" animBg="1" rev="0" advAuto="0" spid="2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8643791" y="654208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9" name="Have a greater purpose for their life than just themselves…"/>
          <p:cNvSpPr txBox="1"/>
          <p:nvPr/>
        </p:nvSpPr>
        <p:spPr>
          <a:xfrm>
            <a:off x="832155" y="1701800"/>
            <a:ext cx="7479690" cy="366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41300" indent="-228600">
              <a:buSzTx/>
              <a:buNone/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Have a greater purpose for their life than just themselves</a:t>
            </a: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Have real peace and contentment</a:t>
            </a: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Understand what really is true and lasting</a:t>
            </a: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Find forgiveness, freedom, and love</a:t>
            </a:r>
          </a:p>
        </p:txBody>
      </p:sp>
      <p:sp>
        <p:nvSpPr>
          <p:cNvPr id="240" name="People Do Not Have True Success Unless:"/>
          <p:cNvSpPr txBox="1"/>
          <p:nvPr/>
        </p:nvSpPr>
        <p:spPr>
          <a:xfrm>
            <a:off x="3854246" y="686678"/>
            <a:ext cx="4658629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SzTx/>
              <a:buNone/>
              <a:defRPr b="0" i="0" sz="28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People Do Not Have True Success Unless: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 txBox="1"/>
          <p:nvPr>
            <p:ph type="sldNum" sz="quarter" idx="2"/>
          </p:nvPr>
        </p:nvSpPr>
        <p:spPr>
          <a:xfrm>
            <a:off x="8643791" y="6542087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3" name="Follow God with passion  (Matt. 22:37)…"/>
          <p:cNvSpPr txBox="1"/>
          <p:nvPr/>
        </p:nvSpPr>
        <p:spPr>
          <a:xfrm>
            <a:off x="832155" y="1701800"/>
            <a:ext cx="7479690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41300" indent="-228600">
              <a:buSzTx/>
              <a:buNone/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Follow God with passion  (Matt. 22:37)</a:t>
            </a: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Take time to study the Bible  (Ps. 1:1-3)</a:t>
            </a: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Serve others  (John 13:34-35)</a:t>
            </a: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Tell others about Jesus and His love      (Matt. 28:19)</a:t>
            </a:r>
          </a:p>
          <a:p>
            <a:pPr marL="12700">
              <a:defRPr b="0" i="0"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Build Christian friendships  (Prov. 13:20)</a:t>
            </a:r>
          </a:p>
        </p:txBody>
      </p:sp>
      <p:sp>
        <p:nvSpPr>
          <p:cNvPr id="244" name="Keys for Success"/>
          <p:cNvSpPr txBox="1"/>
          <p:nvPr/>
        </p:nvSpPr>
        <p:spPr>
          <a:xfrm>
            <a:off x="4685729" y="661278"/>
            <a:ext cx="465862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SzTx/>
              <a:buNone/>
              <a:defRPr b="0" i="0" sz="2800" u="sng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Keys for Success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unTrust Template">
  <a:themeElements>
    <a:clrScheme name="SunTrust Template">
      <a:dk1>
        <a:srgbClr val="003366"/>
      </a:dk1>
      <a:lt1>
        <a:srgbClr val="FFFFFF"/>
      </a:lt1>
      <a:dk2>
        <a:srgbClr val="A7A7A7"/>
      </a:dk2>
      <a:lt2>
        <a:srgbClr val="535353"/>
      </a:lt2>
      <a:accent1>
        <a:srgbClr val="006699"/>
      </a:accent1>
      <a:accent2>
        <a:srgbClr val="E87F0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unTrust Template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SunTrus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Pct val="100000"/>
          <a:buFontTx/>
          <a:buChar char="•"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900"/>
          </a:spcBef>
          <a:spcAft>
            <a:spcPts val="0"/>
          </a:spcAft>
          <a:buClrTx/>
          <a:buSzPct val="100000"/>
          <a:buFontTx/>
          <a:buChar char="•"/>
          <a:tabLst/>
          <a:defRPr b="1" baseline="0" cap="none" i="1" spc="0" strike="noStrike" sz="32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unTrust Template">
  <a:themeElements>
    <a:clrScheme name="SunTrust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699"/>
      </a:accent1>
      <a:accent2>
        <a:srgbClr val="E87F0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unTrust Template">
      <a:majorFont>
        <a:latin typeface="Helvetica"/>
        <a:ea typeface="Helvetica"/>
        <a:cs typeface="Helvetica"/>
      </a:majorFont>
      <a:minorFont>
        <a:latin typeface="Verdana"/>
        <a:ea typeface="Verdana"/>
        <a:cs typeface="Verdana"/>
      </a:minorFont>
    </a:fontScheme>
    <a:fmtScheme name="SunTrust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Pct val="100000"/>
          <a:buFontTx/>
          <a:buChar char="•"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1900"/>
          </a:spcBef>
          <a:spcAft>
            <a:spcPts val="0"/>
          </a:spcAft>
          <a:buClrTx/>
          <a:buSzPct val="100000"/>
          <a:buFontTx/>
          <a:buChar char="•"/>
          <a:tabLst/>
          <a:defRPr b="1" baseline="0" cap="none" i="1" spc="0" strike="noStrike" sz="32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