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8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7" y="-138499"/>
            <a:ext cx="13525503" cy="901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2"/>
            <a:ext cx="5880100" cy="3920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SH"/>
          <p:cNvSpPr txBox="1"/>
          <p:nvPr>
            <p:ph type="ctrTitle"/>
          </p:nvPr>
        </p:nvSpPr>
        <p:spPr>
          <a:xfrm>
            <a:off x="1270000" y="23622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566673">
              <a:defRPr b="1" sz="20800">
                <a:solidFill>
                  <a:srgbClr val="FAE232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</a:t>
            </a:r>
            <a:r>
              <a:rPr>
                <a:solidFill>
                  <a:srgbClr val="00A2FF"/>
                </a:solidFill>
                <a:latin typeface="+mj-lt"/>
                <a:ea typeface="+mj-ea"/>
                <a:cs typeface="+mj-cs"/>
                <a:sym typeface="Helvetica Neue"/>
              </a:rPr>
              <a:t>A</a:t>
            </a:r>
            <a:r>
              <a:rPr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rPr>
              <a:t>S</a:t>
            </a:r>
            <a:r>
              <a:rPr>
                <a:solidFill>
                  <a:schemeClr val="accent3"/>
                </a:solidFill>
                <a:latin typeface="+mj-lt"/>
                <a:ea typeface="+mj-ea"/>
                <a:cs typeface="+mj-cs"/>
                <a:sym typeface="Helvetica Neue"/>
              </a:rPr>
              <a:t>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UNADJUSTEDNONRAW_thumb_4b06.jpg" descr="UNADJUSTEDNONRAW_thumb_4b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091" y="50172"/>
            <a:ext cx="7239944" cy="9653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46" name="1.  Some dashes are shorter than others and the end can…"/>
          <p:cNvSpPr txBox="1"/>
          <p:nvPr/>
        </p:nvSpPr>
        <p:spPr>
          <a:xfrm>
            <a:off x="144577" y="2400580"/>
            <a:ext cx="12715647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1.  Some dashes are </a:t>
            </a:r>
            <a:r>
              <a:rPr u="sng"/>
              <a:t>shorter</a:t>
            </a:r>
            <a:r>
              <a:t> than others and the end can </a:t>
            </a:r>
          </a:p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happen </a:t>
            </a:r>
            <a:r>
              <a:rPr u="sng"/>
              <a:t>abruptly</a:t>
            </a:r>
            <a:r>
              <a:t> and </a:t>
            </a:r>
            <a:r>
              <a:rPr u="sng"/>
              <a:t>unexpectedly</a:t>
            </a:r>
            <a:r>
              <a:t>.</a:t>
            </a:r>
          </a:p>
        </p:txBody>
      </p:sp>
      <p:sp>
        <p:nvSpPr>
          <p:cNvPr id="147" name="“Moreover, man does not know his time…….…"/>
          <p:cNvSpPr txBox="1"/>
          <p:nvPr/>
        </p:nvSpPr>
        <p:spPr>
          <a:xfrm>
            <a:off x="2022171" y="4584244"/>
            <a:ext cx="8960458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“Moreover, man does not know his time……. </a:t>
            </a:r>
          </a:p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when it suddenly falls on them.”   Eccl. 9:12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50" name="2.  Dashes occur without prejudice."/>
          <p:cNvSpPr txBox="1"/>
          <p:nvPr/>
        </p:nvSpPr>
        <p:spPr>
          <a:xfrm>
            <a:off x="2601112" y="2679979"/>
            <a:ext cx="7802576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2.  Dashes occur </a:t>
            </a:r>
            <a:r>
              <a:rPr u="sng"/>
              <a:t>without prejudice</a:t>
            </a:r>
            <a:r>
              <a:t>.</a:t>
            </a:r>
          </a:p>
        </p:txBody>
      </p:sp>
      <p:pic>
        <p:nvPicPr>
          <p:cNvPr id="151" name="UNADJUSTEDNONRAW_thumb_4b09.jpg" descr="UNADJUSTEDNONRAW_thumb_4b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7685" y="4057860"/>
            <a:ext cx="6689430" cy="3746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54" name="“And inasmuch as it is appointed for men to die once and after this comes judgment,”   Heb. 9:27…"/>
          <p:cNvSpPr txBox="1"/>
          <p:nvPr/>
        </p:nvSpPr>
        <p:spPr>
          <a:xfrm>
            <a:off x="2460742" y="4457244"/>
            <a:ext cx="8286516" cy="2566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“And inasmuch as it is appointed for men to die once and after this comes judgment,”   Heb. 9:27</a:t>
            </a:r>
          </a:p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“For as in Adam all die, ..”   1 Cor. 15:22</a:t>
            </a:r>
          </a:p>
        </p:txBody>
      </p:sp>
      <p:sp>
        <p:nvSpPr>
          <p:cNvPr id="155" name="2.  Dashes occur without prejudice."/>
          <p:cNvSpPr txBox="1"/>
          <p:nvPr/>
        </p:nvSpPr>
        <p:spPr>
          <a:xfrm>
            <a:off x="2601112" y="2679979"/>
            <a:ext cx="7802576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2.  Dashes occur </a:t>
            </a:r>
            <a:r>
              <a:rPr u="sng"/>
              <a:t>without prejudice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58" name="3.  Dashes do not mean that life is over and there…"/>
          <p:cNvSpPr txBox="1"/>
          <p:nvPr/>
        </p:nvSpPr>
        <p:spPr>
          <a:xfrm>
            <a:off x="992225" y="2400580"/>
            <a:ext cx="11020349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3.  Dashes do not mean that life is over and there </a:t>
            </a:r>
          </a:p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is </a:t>
            </a:r>
            <a:r>
              <a:rPr u="sng"/>
              <a:t>no future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61" name="3.  Dashes do not mean that life ends and there…"/>
          <p:cNvSpPr txBox="1"/>
          <p:nvPr/>
        </p:nvSpPr>
        <p:spPr>
          <a:xfrm>
            <a:off x="1186991" y="2400580"/>
            <a:ext cx="10630816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3.  Dashes do not mean that life ends and there </a:t>
            </a:r>
          </a:p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is </a:t>
            </a:r>
            <a:r>
              <a:rPr u="sng"/>
              <a:t>no future</a:t>
            </a:r>
            <a:r>
              <a:t>. </a:t>
            </a:r>
          </a:p>
        </p:txBody>
      </p:sp>
      <p:sp>
        <p:nvSpPr>
          <p:cNvPr id="162" name="“These will go away into eternal punishment, but the righteous into eternal life.”…"/>
          <p:cNvSpPr txBox="1"/>
          <p:nvPr/>
        </p:nvSpPr>
        <p:spPr>
          <a:xfrm>
            <a:off x="2244843" y="4952543"/>
            <a:ext cx="8834550" cy="15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“These will go away into </a:t>
            </a:r>
            <a:r>
              <a:rPr u="sng"/>
              <a:t>eternal</a:t>
            </a:r>
            <a:r>
              <a:t> </a:t>
            </a:r>
            <a:r>
              <a:rPr u="sng"/>
              <a:t>punishment</a:t>
            </a:r>
            <a:r>
              <a:t>, but the righteous into </a:t>
            </a:r>
            <a:r>
              <a:rPr u="sng"/>
              <a:t>eternal life</a:t>
            </a:r>
            <a:r>
              <a:t>.”  </a:t>
            </a:r>
          </a:p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Matt. 25:46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65" name="4.  Eternal life in heaven, real life, is a result of being made righteous."/>
          <p:cNvSpPr txBox="1"/>
          <p:nvPr/>
        </p:nvSpPr>
        <p:spPr>
          <a:xfrm>
            <a:off x="67310" y="2400580"/>
            <a:ext cx="12870181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4.  Eternal life in heaven, real life, is a result of being made </a:t>
            </a:r>
            <a:r>
              <a:rPr u="sng"/>
              <a:t>righteous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68" name="4.  Eternal life heaven, real life, is a result of being made righteous."/>
          <p:cNvSpPr txBox="1"/>
          <p:nvPr/>
        </p:nvSpPr>
        <p:spPr>
          <a:xfrm>
            <a:off x="325399" y="2400580"/>
            <a:ext cx="1235400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4.  Eternal life heaven, real life, is a result of being made </a:t>
            </a:r>
            <a:r>
              <a:rPr u="sng"/>
              <a:t>righteous</a:t>
            </a:r>
            <a:r>
              <a:t>.</a:t>
            </a:r>
          </a:p>
        </p:txBody>
      </p:sp>
      <p:sp>
        <p:nvSpPr>
          <p:cNvPr id="169" name="“as it is written: : ‘There is none righteous, not even one;’  Rom. 3:10"/>
          <p:cNvSpPr txBox="1"/>
          <p:nvPr/>
        </p:nvSpPr>
        <p:spPr>
          <a:xfrm>
            <a:off x="2778242" y="3955594"/>
            <a:ext cx="8286516" cy="108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“as it is written: : ‘There is </a:t>
            </a:r>
            <a:r>
              <a:rPr u="sng"/>
              <a:t>none</a:t>
            </a:r>
            <a:r>
              <a:t> righteous, not even one;’  Rom. 3:10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72" name="4.  Eternal life heaven, real life, is a result of being made righteous."/>
          <p:cNvSpPr txBox="1"/>
          <p:nvPr/>
        </p:nvSpPr>
        <p:spPr>
          <a:xfrm>
            <a:off x="325399" y="2400580"/>
            <a:ext cx="12354002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4.  Eternal life heaven, real life, is a result of being made </a:t>
            </a:r>
            <a:r>
              <a:rPr u="sng"/>
              <a:t>righteous</a:t>
            </a:r>
            <a:r>
              <a:t>.</a:t>
            </a:r>
          </a:p>
        </p:txBody>
      </p:sp>
      <p:sp>
        <p:nvSpPr>
          <p:cNvPr id="173" name="“as it is written: : ‘There is none righteous, not even one;’  Rom. 3:10…"/>
          <p:cNvSpPr txBox="1"/>
          <p:nvPr/>
        </p:nvSpPr>
        <p:spPr>
          <a:xfrm>
            <a:off x="2714742" y="3961944"/>
            <a:ext cx="8286516" cy="355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“as it is written: : ‘There is </a:t>
            </a:r>
            <a:r>
              <a:rPr u="sng"/>
              <a:t>none</a:t>
            </a:r>
            <a:r>
              <a:t> righteous, not even one;’  Rom. 3:10</a:t>
            </a:r>
          </a:p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“He made Him who knew no sin to be sin on our behalf, so that we might become the </a:t>
            </a:r>
            <a:r>
              <a:rPr u="sng"/>
              <a:t>righteousness of God</a:t>
            </a:r>
            <a:r>
              <a:t> in Him.”  2 Cor. 5:21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 must recognize my need for Jesus."/>
          <p:cNvSpPr txBox="1"/>
          <p:nvPr/>
        </p:nvSpPr>
        <p:spPr>
          <a:xfrm>
            <a:off x="1524348" y="4446937"/>
            <a:ext cx="9956103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I must recognize my need for Jesus.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UNADJUSTEDNONRAW_thumb_11dd.jpg" descr="UNADJUSTEDNONRAW_thumb_11d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-76200"/>
            <a:ext cx="73152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2000 — ???"/>
          <p:cNvSpPr txBox="1"/>
          <p:nvPr/>
        </p:nvSpPr>
        <p:spPr>
          <a:xfrm>
            <a:off x="2501441" y="4372334"/>
            <a:ext cx="8001916" cy="182490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2000 </a:t>
            </a:r>
            <a:r>
              <a:rPr>
                <a:solidFill>
                  <a:schemeClr val="accent5"/>
                </a:solidFill>
              </a:rPr>
              <a:t>—</a:t>
            </a:r>
            <a:r>
              <a:t> 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78" name="5.  Every dash tells a story."/>
          <p:cNvSpPr txBox="1"/>
          <p:nvPr/>
        </p:nvSpPr>
        <p:spPr>
          <a:xfrm>
            <a:off x="3557575" y="2679980"/>
            <a:ext cx="588965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 Every dash tells a </a:t>
            </a:r>
            <a:r>
              <a:rPr u="sng"/>
              <a:t>story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81" name="5.  Every dash tells a story."/>
          <p:cNvSpPr txBox="1"/>
          <p:nvPr/>
        </p:nvSpPr>
        <p:spPr>
          <a:xfrm>
            <a:off x="3557575" y="2679980"/>
            <a:ext cx="588965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 Every dash tells a </a:t>
            </a:r>
            <a:r>
              <a:rPr u="sng"/>
              <a:t>story</a:t>
            </a:r>
            <a:r>
              <a:t>.</a:t>
            </a:r>
          </a:p>
        </p:txBody>
      </p:sp>
      <p:sp>
        <p:nvSpPr>
          <p:cNvPr id="182" name="What will be your story?"/>
          <p:cNvSpPr txBox="1"/>
          <p:nvPr/>
        </p:nvSpPr>
        <p:spPr>
          <a:xfrm>
            <a:off x="3533392" y="4465066"/>
            <a:ext cx="59380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85" name="5.  Every dash tells a story."/>
          <p:cNvSpPr txBox="1"/>
          <p:nvPr/>
        </p:nvSpPr>
        <p:spPr>
          <a:xfrm>
            <a:off x="3557575" y="2679980"/>
            <a:ext cx="588965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 Every dash tells a </a:t>
            </a:r>
            <a:r>
              <a:rPr u="sng"/>
              <a:t>story</a:t>
            </a:r>
            <a:r>
              <a:t>.</a:t>
            </a:r>
          </a:p>
        </p:txBody>
      </p:sp>
      <p:sp>
        <p:nvSpPr>
          <p:cNvPr id="186" name="What will be your story?"/>
          <p:cNvSpPr txBox="1"/>
          <p:nvPr/>
        </p:nvSpPr>
        <p:spPr>
          <a:xfrm>
            <a:off x="3533392" y="4465066"/>
            <a:ext cx="59380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  <p:sp>
        <p:nvSpPr>
          <p:cNvPr id="187" name="“For by grace you have been saved through faith; and that not…"/>
          <p:cNvSpPr txBox="1"/>
          <p:nvPr/>
        </p:nvSpPr>
        <p:spPr>
          <a:xfrm>
            <a:off x="310844" y="5600243"/>
            <a:ext cx="12383111" cy="15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“For by grace you have been saved through faith; and that not </a:t>
            </a:r>
          </a:p>
          <a:p>
            <a:pPr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of yourselves, it is the gift of God; not as a result of works, </a:t>
            </a:r>
          </a:p>
          <a:p>
            <a:pPr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so that no one my boast.”  Eph. 2:8-9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90" name="5.  Every dash tells a story."/>
          <p:cNvSpPr txBox="1"/>
          <p:nvPr/>
        </p:nvSpPr>
        <p:spPr>
          <a:xfrm>
            <a:off x="3557574" y="2197380"/>
            <a:ext cx="588965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 Every dash tells a </a:t>
            </a:r>
            <a:r>
              <a:rPr u="sng"/>
              <a:t>story</a:t>
            </a:r>
            <a:r>
              <a:t>.</a:t>
            </a:r>
          </a:p>
        </p:txBody>
      </p:sp>
      <p:sp>
        <p:nvSpPr>
          <p:cNvPr id="191" name="“For I am already being poured out as a drink offering, and the time of my departure has come.  I have fought the good fight, I have finished the course, I have kept the faith;”  2 Timothy 4:6-7"/>
          <p:cNvSpPr txBox="1"/>
          <p:nvPr/>
        </p:nvSpPr>
        <p:spPr>
          <a:xfrm>
            <a:off x="2206742" y="4203244"/>
            <a:ext cx="9150116" cy="3556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i="1"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“But you, be sober in all things, endure hardship, do the work of an evangelist, fulfill your ministry.  For I am already being poured out as a drink offering, and the time of my departure has come.  I have fought the good fight, I have finished the course, I have kept the faith;”  2 Timothy 4:5-7</a:t>
            </a:r>
          </a:p>
        </p:txBody>
      </p:sp>
      <p:sp>
        <p:nvSpPr>
          <p:cNvPr id="192" name="What will be your story?"/>
          <p:cNvSpPr txBox="1"/>
          <p:nvPr/>
        </p:nvSpPr>
        <p:spPr>
          <a:xfrm>
            <a:off x="3533393" y="3216923"/>
            <a:ext cx="59380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hat will be your story?"/>
          <p:cNvSpPr txBox="1"/>
          <p:nvPr/>
        </p:nvSpPr>
        <p:spPr>
          <a:xfrm>
            <a:off x="3533393" y="2518423"/>
            <a:ext cx="59380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  <p:sp>
        <p:nvSpPr>
          <p:cNvPr id="195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96" name="5.  Every dash tells a story."/>
          <p:cNvSpPr txBox="1"/>
          <p:nvPr/>
        </p:nvSpPr>
        <p:spPr>
          <a:xfrm>
            <a:off x="1734542" y="4699280"/>
            <a:ext cx="9891316" cy="176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947" indent="-360947" algn="l">
              <a:buSzPct val="100000"/>
              <a:buChar char="-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Stand for Him no matter what others think.</a:t>
            </a:r>
          </a:p>
          <a:p>
            <a:pPr algn="l"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What will be your story?"/>
          <p:cNvSpPr txBox="1"/>
          <p:nvPr/>
        </p:nvSpPr>
        <p:spPr>
          <a:xfrm>
            <a:off x="3533393" y="2518423"/>
            <a:ext cx="59380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  <p:sp>
        <p:nvSpPr>
          <p:cNvPr id="199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200" name="5.  Every dash tells a story."/>
          <p:cNvSpPr txBox="1"/>
          <p:nvPr/>
        </p:nvSpPr>
        <p:spPr>
          <a:xfrm>
            <a:off x="1734542" y="4419880"/>
            <a:ext cx="9891316" cy="232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947" indent="-360947" algn="l">
              <a:buSzPct val="100000"/>
              <a:buChar char="-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Stand for Him no matter what others think.</a:t>
            </a:r>
          </a:p>
          <a:p>
            <a:pPr algn="l"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60947" indent="-360947" algn="l">
              <a:buSzPct val="100000"/>
              <a:buChar char="-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Share the message of salvation through Jesus with others.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What will be your story?"/>
          <p:cNvSpPr txBox="1"/>
          <p:nvPr/>
        </p:nvSpPr>
        <p:spPr>
          <a:xfrm>
            <a:off x="3533393" y="2518423"/>
            <a:ext cx="593801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  <p:sp>
        <p:nvSpPr>
          <p:cNvPr id="203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204" name="5.  Every dash tells a story."/>
          <p:cNvSpPr txBox="1"/>
          <p:nvPr/>
        </p:nvSpPr>
        <p:spPr>
          <a:xfrm>
            <a:off x="1734542" y="3581681"/>
            <a:ext cx="9891316" cy="3999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0947" indent="-360947" algn="l">
              <a:buSzPct val="100000"/>
              <a:buChar char="-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Stand for Him no matter what others think.</a:t>
            </a:r>
          </a:p>
          <a:p>
            <a:pPr algn="l"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60947" indent="-360947" algn="l">
              <a:buSzPct val="100000"/>
              <a:buChar char="-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Share the message of salvation through Jesus with others.</a:t>
            </a:r>
          </a:p>
          <a:p>
            <a:pPr algn="l"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60947" indent="-360947" algn="l">
              <a:buSzPct val="100000"/>
              <a:buChar char="-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Live for Him with all you have for all of your life.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207" name="5.  Every dash tells a story."/>
          <p:cNvSpPr txBox="1"/>
          <p:nvPr/>
        </p:nvSpPr>
        <p:spPr>
          <a:xfrm>
            <a:off x="3557575" y="2679980"/>
            <a:ext cx="588965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 Every dash tells a </a:t>
            </a:r>
            <a:r>
              <a:rPr u="sng"/>
              <a:t>story</a:t>
            </a:r>
            <a:r>
              <a:t>.</a:t>
            </a:r>
          </a:p>
        </p:txBody>
      </p:sp>
      <p:sp>
        <p:nvSpPr>
          <p:cNvPr id="208" name="What will be your story?"/>
          <p:cNvSpPr txBox="1"/>
          <p:nvPr/>
        </p:nvSpPr>
        <p:spPr>
          <a:xfrm>
            <a:off x="2150261" y="4316167"/>
            <a:ext cx="8704276" cy="1006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59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211" name="5.  Every dash tells a story."/>
          <p:cNvSpPr txBox="1"/>
          <p:nvPr/>
        </p:nvSpPr>
        <p:spPr>
          <a:xfrm>
            <a:off x="3557575" y="2679980"/>
            <a:ext cx="588965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5.  Every dash tells a </a:t>
            </a:r>
            <a:r>
              <a:rPr u="sng"/>
              <a:t>story</a:t>
            </a:r>
            <a:r>
              <a:t>.</a:t>
            </a:r>
          </a:p>
        </p:txBody>
      </p:sp>
      <p:sp>
        <p:nvSpPr>
          <p:cNvPr id="212" name="What will be your story?"/>
          <p:cNvSpPr txBox="1"/>
          <p:nvPr/>
        </p:nvSpPr>
        <p:spPr>
          <a:xfrm>
            <a:off x="2150261" y="4316167"/>
            <a:ext cx="8704276" cy="1006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59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What will be your story?</a:t>
            </a:r>
          </a:p>
        </p:txBody>
      </p:sp>
      <p:pic>
        <p:nvPicPr>
          <p:cNvPr id="213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26913" y="7224482"/>
            <a:ext cx="2248207" cy="1686159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www.counselfortoday.com"/>
          <p:cNvSpPr txBox="1"/>
          <p:nvPr/>
        </p:nvSpPr>
        <p:spPr>
          <a:xfrm>
            <a:off x="9961870" y="8988627"/>
            <a:ext cx="2978291" cy="38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www.counselfortoday.com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UNADJUSTEDNONRAW_thumb_4b07.jpg" descr="UNADJUSTEDNONRAW_thumb_4b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6621" y="2040382"/>
            <a:ext cx="7671557" cy="5672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UNADJUSTEDNONRAW_thumb_4b0a.jpg" descr="UNADJUSTEDNONRAW_thumb_4b0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4125" y="127445"/>
            <a:ext cx="6471099" cy="9701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UNADJUSTEDNONRAW_thumb_4b01.jpg" descr="UNADJUSTEDNONRAW_thumb_4b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3477" y="1340839"/>
            <a:ext cx="9317845" cy="6241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ASHOLOGY 101"/>
          <p:cNvSpPr txBox="1"/>
          <p:nvPr/>
        </p:nvSpPr>
        <p:spPr>
          <a:xfrm>
            <a:off x="1680654" y="3515426"/>
            <a:ext cx="9643492" cy="147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9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January 21, 1933 — September 8, 2009"/>
          <p:cNvSpPr txBox="1"/>
          <p:nvPr/>
        </p:nvSpPr>
        <p:spPr>
          <a:xfrm>
            <a:off x="1090040" y="1942275"/>
            <a:ext cx="711631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January 21, 1933 — September 8, 2009</a:t>
            </a:r>
          </a:p>
        </p:txBody>
      </p:sp>
      <p:sp>
        <p:nvSpPr>
          <p:cNvPr id="133" name="March 16, 1957 — December 25, 2010"/>
          <p:cNvSpPr txBox="1"/>
          <p:nvPr/>
        </p:nvSpPr>
        <p:spPr>
          <a:xfrm>
            <a:off x="3945000" y="3866325"/>
            <a:ext cx="691819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March 16, 1957 — December 25, 2010</a:t>
            </a:r>
          </a:p>
        </p:txBody>
      </p:sp>
      <p:sp>
        <p:nvSpPr>
          <p:cNvPr id="134" name="June 6, 1956 — December 27, 2013"/>
          <p:cNvSpPr txBox="1"/>
          <p:nvPr/>
        </p:nvSpPr>
        <p:spPr>
          <a:xfrm>
            <a:off x="2152839" y="5790375"/>
            <a:ext cx="643852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June 6, 1956 — December 27, 2013</a:t>
            </a:r>
          </a:p>
        </p:txBody>
      </p:sp>
      <p:sp>
        <p:nvSpPr>
          <p:cNvPr id="135" name="December 22, 1933 — June 12, 2019"/>
          <p:cNvSpPr txBox="1"/>
          <p:nvPr/>
        </p:nvSpPr>
        <p:spPr>
          <a:xfrm>
            <a:off x="5780721" y="7714425"/>
            <a:ext cx="665035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December 22, 1933 — June 12,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at About MY Dash?"/>
          <p:cNvSpPr txBox="1"/>
          <p:nvPr/>
        </p:nvSpPr>
        <p:spPr>
          <a:xfrm>
            <a:off x="2470010" y="3119517"/>
            <a:ext cx="8064780" cy="1279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What About </a:t>
            </a:r>
            <a:r>
              <a:rPr sz="7800">
                <a:solidFill>
                  <a:srgbClr val="3A85D2"/>
                </a:solidFill>
              </a:rPr>
              <a:t>MY</a:t>
            </a:r>
            <a:r>
              <a:t> Dash?</a:t>
            </a:r>
          </a:p>
        </p:txBody>
      </p:sp>
      <p:sp>
        <p:nvSpPr>
          <p:cNvPr id="138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ashology 101"/>
          <p:cNvSpPr txBox="1"/>
          <p:nvPr/>
        </p:nvSpPr>
        <p:spPr>
          <a:xfrm>
            <a:off x="120497" y="207620"/>
            <a:ext cx="22482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Dashology 101</a:t>
            </a:r>
          </a:p>
        </p:txBody>
      </p:sp>
      <p:sp>
        <p:nvSpPr>
          <p:cNvPr id="141" name="1.  Some dashes are shorter than others and the end can…"/>
          <p:cNvSpPr txBox="1"/>
          <p:nvPr/>
        </p:nvSpPr>
        <p:spPr>
          <a:xfrm>
            <a:off x="144577" y="2400580"/>
            <a:ext cx="12715647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1.  Some dashes are </a:t>
            </a:r>
            <a:r>
              <a:rPr u="sng"/>
              <a:t>shorter</a:t>
            </a:r>
            <a:r>
              <a:t> than others and the end can </a:t>
            </a:r>
          </a:p>
          <a:p>
            <a:pPr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happen </a:t>
            </a:r>
            <a:r>
              <a:rPr u="sng"/>
              <a:t>abruptly</a:t>
            </a:r>
            <a:r>
              <a:t> and </a:t>
            </a:r>
            <a:r>
              <a:rPr u="sng"/>
              <a:t>unexpectedly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